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18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3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9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66EE1-26BF-4AF2-AAA8-3B36EF80F28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A2E1-6744-43E5-B79C-F43EF8AD6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3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Lyell Fork Above Ireland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Erik Keenan pointing to the Stilling </a:t>
            </a:r>
            <a:r>
              <a:rPr lang="en-US" dirty="0"/>
              <a:t>T</a:t>
            </a:r>
            <a:r>
              <a:rPr lang="en-US" dirty="0" smtClean="0"/>
              <a:t>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59874"/>
            <a:ext cx="6130835" cy="45981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66" y="2259875"/>
            <a:ext cx="6130834" cy="4598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90615"/>
            <a:ext cx="11096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Stilling tube is on river left, downstream of tree, just above Ireland Creek. It’s </a:t>
            </a:r>
            <a:r>
              <a:rPr lang="en-US" sz="2000" dirty="0" err="1" smtClean="0"/>
              <a:t>rebared</a:t>
            </a:r>
            <a:r>
              <a:rPr lang="en-US" sz="2000" dirty="0" smtClean="0"/>
              <a:t> to the streambank.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56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86" y="0"/>
            <a:ext cx="5150014" cy="68666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14350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1566" y="1763424"/>
            <a:ext cx="1289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Solinst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309257" y="2238103"/>
            <a:ext cx="2142309" cy="444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6740893" y="2055812"/>
            <a:ext cx="3648433" cy="3657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7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Erick Keenan pointing to the Stilling Tube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56" y="2253342"/>
            <a:ext cx="6139544" cy="4604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342"/>
            <a:ext cx="6139543" cy="4604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43719" y="1884010"/>
            <a:ext cx="214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downstream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6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Erick Keenan pointing to the Stilling Tube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0"/>
            <a:ext cx="6096000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7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50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Lyell Fork Above Ireland</vt:lpstr>
      <vt:lpstr>Erik Keenan pointing to the Stilling Tube</vt:lpstr>
      <vt:lpstr>PowerPoint Presentation</vt:lpstr>
      <vt:lpstr>Erick Keenan pointing to the Stilling Tube</vt:lpstr>
      <vt:lpstr>Erick Keenan pointing to the Stilling Tube</vt:lpstr>
    </vt:vector>
  </TitlesOfParts>
  <Company>National Park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Lyell Fork Above Ireland</dc:title>
  <dc:creator>Besso, Hannah M</dc:creator>
  <cp:lastModifiedBy>Besso, Hannah M</cp:lastModifiedBy>
  <cp:revision>1</cp:revision>
  <dcterms:created xsi:type="dcterms:W3CDTF">2018-07-18T22:03:43Z</dcterms:created>
  <dcterms:modified xsi:type="dcterms:W3CDTF">2018-07-18T22:26:17Z</dcterms:modified>
</cp:coreProperties>
</file>